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</p:sldMasterIdLst>
  <p:sldIdLst>
    <p:sldId id="256" r:id="rId5"/>
    <p:sldId id="257" r:id="rId6"/>
    <p:sldId id="273" r:id="rId7"/>
    <p:sldId id="264" r:id="rId8"/>
    <p:sldId id="263" r:id="rId9"/>
    <p:sldId id="262" r:id="rId10"/>
    <p:sldId id="261" r:id="rId11"/>
    <p:sldId id="258" r:id="rId12"/>
    <p:sldId id="259" r:id="rId13"/>
    <p:sldId id="260" r:id="rId14"/>
    <p:sldId id="266" r:id="rId15"/>
    <p:sldId id="267" r:id="rId16"/>
    <p:sldId id="270" r:id="rId17"/>
    <p:sldId id="271" r:id="rId18"/>
    <p:sldId id="272" r:id="rId19"/>
    <p:sldId id="269" r:id="rId20"/>
    <p:sldId id="268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FE2D5-015B-AA2D-809A-10FE9E8236F0}" name="三浦 瞳" initials="三浦" userId="S::miura.hitomi.5316@members001.onmicrosoft.com::11ec5cc9-4252-4aba-99e5-0af74cf881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33FF8-7488-4D80-91D3-6159C55F1506}" v="3" dt="2024-05-29T01:39:2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uda,Chisato,JP-KOBE" userId="S::chisato.matsuda@jp.nestle.com::b2b30b30-2504-4275-91db-5591052171df" providerId="AD" clId="Web-{9C95D15E-2551-B9EF-41FC-F7449BD31ECB}"/>
    <pc:docChg chg="mod">
      <pc:chgData name="Matsuda,Chisato,JP-KOBE" userId="S::chisato.matsuda@jp.nestle.com::b2b30b30-2504-4275-91db-5591052171df" providerId="AD" clId="Web-{9C95D15E-2551-B9EF-41FC-F7449BD31ECB}" dt="2024-05-28T08:22:27.879" v="0" actId="33475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5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54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7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2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13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9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68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2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7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5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5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868D-A8D4-4EC9-8592-19373A7B28F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5CF7-38EA-4BF7-B1E3-FA1E09D6C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?content=ndg#ndgCapsu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stle.jp/home/office-coffee/amb/amb-genio-s-touch-3#simulat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invoic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guide/pa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op.nestle.jp/front/contents/ambassador/amb/invoi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s.tl/workfa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s.tl/awcform&#820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3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46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462A19-60AE-B6FE-7652-243718330745}"/>
              </a:ext>
            </a:extLst>
          </p:cNvPr>
          <p:cNvSpPr txBox="1"/>
          <p:nvPr/>
        </p:nvSpPr>
        <p:spPr>
          <a:xfrm>
            <a:off x="4847897" y="1147484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u="sng">
                <a:solidFill>
                  <a:srgbClr val="C00000"/>
                </a:solidFill>
                <a:hlinkClick r:id="rId3"/>
              </a:rPr>
              <a:t>こちら</a:t>
            </a:r>
            <a:endParaRPr kumimoji="1" lang="ja-JP" altLang="en-US" sz="1050" b="1" u="sng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8888B-2037-F0AA-E035-D0190418F67A}"/>
              </a:ext>
            </a:extLst>
          </p:cNvPr>
          <p:cNvSpPr txBox="1"/>
          <p:nvPr/>
        </p:nvSpPr>
        <p:spPr>
          <a:xfrm>
            <a:off x="8124873" y="133330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682C9A-4F98-1AD4-CFED-2A012A865DC3}"/>
              </a:ext>
            </a:extLst>
          </p:cNvPr>
          <p:cNvSpPr txBox="1"/>
          <p:nvPr/>
        </p:nvSpPr>
        <p:spPr>
          <a:xfrm>
            <a:off x="6563792" y="1330558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E15108-1D24-7A25-8F7A-516E942102A9}"/>
              </a:ext>
            </a:extLst>
          </p:cNvPr>
          <p:cNvSpPr txBox="1"/>
          <p:nvPr/>
        </p:nvSpPr>
        <p:spPr>
          <a:xfrm>
            <a:off x="6222903" y="1961643"/>
            <a:ext cx="1435179" cy="666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8512EA-9F7C-E187-7781-FB9142FE42A6}"/>
              </a:ext>
            </a:extLst>
          </p:cNvPr>
          <p:cNvSpPr txBox="1"/>
          <p:nvPr/>
        </p:nvSpPr>
        <p:spPr>
          <a:xfrm>
            <a:off x="6214981" y="2627649"/>
            <a:ext cx="1443102" cy="5613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732320-829B-DD18-AEB2-9C00724B4EF2}"/>
              </a:ext>
            </a:extLst>
          </p:cNvPr>
          <p:cNvSpPr txBox="1"/>
          <p:nvPr/>
        </p:nvSpPr>
        <p:spPr>
          <a:xfrm>
            <a:off x="6214981" y="3188391"/>
            <a:ext cx="1443102" cy="5455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627414-8E0B-33EB-D07A-7FAEE073EFE9}"/>
              </a:ext>
            </a:extLst>
          </p:cNvPr>
          <p:cNvSpPr txBox="1"/>
          <p:nvPr/>
        </p:nvSpPr>
        <p:spPr>
          <a:xfrm>
            <a:off x="6223970" y="3735337"/>
            <a:ext cx="1443102" cy="443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16A330-0089-E04C-9DA6-C892E9339594}"/>
              </a:ext>
            </a:extLst>
          </p:cNvPr>
          <p:cNvSpPr txBox="1"/>
          <p:nvPr/>
        </p:nvSpPr>
        <p:spPr>
          <a:xfrm>
            <a:off x="6222904" y="4177060"/>
            <a:ext cx="1443102" cy="443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FA1A99-6196-0B32-93F2-1B7209FCF260}"/>
              </a:ext>
            </a:extLst>
          </p:cNvPr>
          <p:cNvSpPr txBox="1"/>
          <p:nvPr/>
        </p:nvSpPr>
        <p:spPr>
          <a:xfrm>
            <a:off x="6221839" y="4614843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D23D0F-FAA2-4E0A-26AF-C795E4225247}"/>
              </a:ext>
            </a:extLst>
          </p:cNvPr>
          <p:cNvSpPr txBox="1"/>
          <p:nvPr/>
        </p:nvSpPr>
        <p:spPr>
          <a:xfrm>
            <a:off x="1581349" y="5907236"/>
            <a:ext cx="147436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7719A9-3106-9007-9926-1193D4BCEB2C}"/>
              </a:ext>
            </a:extLst>
          </p:cNvPr>
          <p:cNvSpPr txBox="1"/>
          <p:nvPr/>
        </p:nvSpPr>
        <p:spPr>
          <a:xfrm>
            <a:off x="3155275" y="5902731"/>
            <a:ext cx="1443103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E87B0-B1EE-9683-6D04-88A562E53D58}"/>
              </a:ext>
            </a:extLst>
          </p:cNvPr>
          <p:cNvSpPr txBox="1"/>
          <p:nvPr/>
        </p:nvSpPr>
        <p:spPr>
          <a:xfrm>
            <a:off x="4719293" y="5903991"/>
            <a:ext cx="144008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D7F2FA-D031-5507-0431-802892B77F9A}"/>
              </a:ext>
            </a:extLst>
          </p:cNvPr>
          <p:cNvSpPr txBox="1"/>
          <p:nvPr/>
        </p:nvSpPr>
        <p:spPr>
          <a:xfrm>
            <a:off x="6221839" y="4934658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DB4997-6EE2-D9C6-60FB-779CF225B91E}"/>
              </a:ext>
            </a:extLst>
          </p:cNvPr>
          <p:cNvSpPr txBox="1"/>
          <p:nvPr/>
        </p:nvSpPr>
        <p:spPr>
          <a:xfrm>
            <a:off x="6221839" y="5254474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188186-5DE0-20B9-9EE6-79298CE6F868}"/>
              </a:ext>
            </a:extLst>
          </p:cNvPr>
          <p:cNvSpPr txBox="1"/>
          <p:nvPr/>
        </p:nvSpPr>
        <p:spPr>
          <a:xfrm>
            <a:off x="6221839" y="5574289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DB4A99-42C9-C101-8EAF-22ECA13BA912}"/>
              </a:ext>
            </a:extLst>
          </p:cNvPr>
          <p:cNvSpPr txBox="1"/>
          <p:nvPr/>
        </p:nvSpPr>
        <p:spPr>
          <a:xfrm>
            <a:off x="6214981" y="5900215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FCC1CD-1226-10A7-6DAE-9B92DE1AF3A4}"/>
              </a:ext>
            </a:extLst>
          </p:cNvPr>
          <p:cNvSpPr txBox="1"/>
          <p:nvPr/>
        </p:nvSpPr>
        <p:spPr>
          <a:xfrm>
            <a:off x="7764506" y="1966148"/>
            <a:ext cx="1435179" cy="666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FD66C4-2956-AB84-AAA9-72DDF617B168}"/>
              </a:ext>
            </a:extLst>
          </p:cNvPr>
          <p:cNvSpPr txBox="1"/>
          <p:nvPr/>
        </p:nvSpPr>
        <p:spPr>
          <a:xfrm>
            <a:off x="7764506" y="2632154"/>
            <a:ext cx="1443102" cy="5613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34B062-D440-8BD5-56E5-EAB44C6B263E}"/>
              </a:ext>
            </a:extLst>
          </p:cNvPr>
          <p:cNvSpPr txBox="1"/>
          <p:nvPr/>
        </p:nvSpPr>
        <p:spPr>
          <a:xfrm>
            <a:off x="7764506" y="3192896"/>
            <a:ext cx="1443102" cy="5455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94BE95-2C05-C315-699C-D673A68BA90D}"/>
              </a:ext>
            </a:extLst>
          </p:cNvPr>
          <p:cNvSpPr txBox="1"/>
          <p:nvPr/>
        </p:nvSpPr>
        <p:spPr>
          <a:xfrm>
            <a:off x="7764506" y="3739842"/>
            <a:ext cx="1443102" cy="443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3708F4-4532-FDA2-DB4F-8608A13726A1}"/>
              </a:ext>
            </a:extLst>
          </p:cNvPr>
          <p:cNvSpPr txBox="1"/>
          <p:nvPr/>
        </p:nvSpPr>
        <p:spPr>
          <a:xfrm>
            <a:off x="7764506" y="4181565"/>
            <a:ext cx="1443102" cy="443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F3D7C6C-460A-BD12-A366-3C59154264CB}"/>
              </a:ext>
            </a:extLst>
          </p:cNvPr>
          <p:cNvSpPr txBox="1"/>
          <p:nvPr/>
        </p:nvSpPr>
        <p:spPr>
          <a:xfrm>
            <a:off x="7764506" y="4619348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A36B9F-0B2A-506D-85D5-7CBF26945992}"/>
              </a:ext>
            </a:extLst>
          </p:cNvPr>
          <p:cNvSpPr txBox="1"/>
          <p:nvPr/>
        </p:nvSpPr>
        <p:spPr>
          <a:xfrm>
            <a:off x="7764506" y="4939163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796DAA-E3B4-F3C8-62F9-49E728FE4364}"/>
              </a:ext>
            </a:extLst>
          </p:cNvPr>
          <p:cNvSpPr txBox="1"/>
          <p:nvPr/>
        </p:nvSpPr>
        <p:spPr>
          <a:xfrm>
            <a:off x="7764506" y="5258979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A99A770-8C80-2C73-A98A-25909EBB894B}"/>
              </a:ext>
            </a:extLst>
          </p:cNvPr>
          <p:cNvSpPr txBox="1"/>
          <p:nvPr/>
        </p:nvSpPr>
        <p:spPr>
          <a:xfrm>
            <a:off x="7764506" y="5578794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2801D09-E3B8-EA05-1468-B4E5A7F05E46}"/>
              </a:ext>
            </a:extLst>
          </p:cNvPr>
          <p:cNvSpPr txBox="1"/>
          <p:nvPr/>
        </p:nvSpPr>
        <p:spPr>
          <a:xfrm>
            <a:off x="7757648" y="5904720"/>
            <a:ext cx="144310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</p:spTree>
    <p:extLst>
      <p:ext uri="{BB962C8B-B14F-4D97-AF65-F5344CB8AC3E}">
        <p14:creationId xmlns:p14="http://schemas.microsoft.com/office/powerpoint/2010/main" val="185758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280E9B-A970-3A3F-FB84-4ADCAF4C9B5E}"/>
              </a:ext>
            </a:extLst>
          </p:cNvPr>
          <p:cNvSpPr txBox="1"/>
          <p:nvPr/>
        </p:nvSpPr>
        <p:spPr>
          <a:xfrm>
            <a:off x="1521460" y="6315849"/>
            <a:ext cx="484732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こちら</a:t>
            </a:r>
            <a:endParaRPr lang="ja-JP" altLang="en-US" sz="750" dirty="0"/>
          </a:p>
        </p:txBody>
      </p:sp>
    </p:spTree>
    <p:extLst>
      <p:ext uri="{BB962C8B-B14F-4D97-AF65-F5344CB8AC3E}">
        <p14:creationId xmlns:p14="http://schemas.microsoft.com/office/powerpoint/2010/main" val="11508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84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2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96C45D-3C5D-38F0-C314-C72CA13FE708}"/>
              </a:ext>
            </a:extLst>
          </p:cNvPr>
          <p:cNvSpPr txBox="1"/>
          <p:nvPr/>
        </p:nvSpPr>
        <p:spPr>
          <a:xfrm>
            <a:off x="5735170" y="5911335"/>
            <a:ext cx="9883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3"/>
              </a:rPr>
              <a:t>詳しくはこちら</a:t>
            </a:r>
            <a:endParaRPr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327020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8;p11">
            <a:extLst>
              <a:ext uri="{FF2B5EF4-FFF2-40B4-BE49-F238E27FC236}">
                <a16:creationId xmlns:a16="http://schemas.microsoft.com/office/drawing/2014/main" id="{0237A34B-9FE3-02D6-58E0-6D46AE0F3534}"/>
              </a:ext>
            </a:extLst>
          </p:cNvPr>
          <p:cNvSpPr txBox="1"/>
          <p:nvPr/>
        </p:nvSpPr>
        <p:spPr>
          <a:xfrm>
            <a:off x="3825182" y="1943136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>
                <a:solidFill>
                  <a:srgbClr val="CA123F"/>
                </a:solidFill>
                <a:latin typeface="+mn-ea"/>
                <a:cs typeface="Arial"/>
                <a:sym typeface="Arial"/>
                <a:hlinkClick r:id="rId3"/>
              </a:rPr>
              <a:t>こちら</a:t>
            </a:r>
            <a:endParaRPr sz="1200" b="1" u="sng">
              <a:solidFill>
                <a:srgbClr val="CA123F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89;p11">
            <a:extLst>
              <a:ext uri="{FF2B5EF4-FFF2-40B4-BE49-F238E27FC236}">
                <a16:creationId xmlns:a16="http://schemas.microsoft.com/office/drawing/2014/main" id="{B3A8904F-3665-227D-F570-DB060665FEFA}"/>
              </a:ext>
            </a:extLst>
          </p:cNvPr>
          <p:cNvSpPr txBox="1"/>
          <p:nvPr/>
        </p:nvSpPr>
        <p:spPr>
          <a:xfrm>
            <a:off x="3825182" y="2161432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>
                <a:solidFill>
                  <a:srgbClr val="CA123F"/>
                </a:solidFill>
                <a:latin typeface="+mn-ea"/>
                <a:cs typeface="Arial"/>
                <a:sym typeface="Arial"/>
                <a:hlinkClick r:id="rId4"/>
              </a:rPr>
              <a:t>こちら</a:t>
            </a:r>
            <a:endParaRPr sz="1200" b="1" u="sng">
              <a:solidFill>
                <a:srgbClr val="CA123F"/>
              </a:solidFill>
              <a:latin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36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7225B4-EF0A-4EA8-F62A-626A25E821B8}"/>
              </a:ext>
            </a:extLst>
          </p:cNvPr>
          <p:cNvSpPr txBox="1"/>
          <p:nvPr/>
        </p:nvSpPr>
        <p:spPr>
          <a:xfrm>
            <a:off x="1522468" y="4977441"/>
            <a:ext cx="254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3"/>
              </a:rPr>
              <a:t>https://nes.tl/workfaq</a:t>
            </a:r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38F987-D7D2-9C1B-5985-3C1670A2D3A1}"/>
              </a:ext>
            </a:extLst>
          </p:cNvPr>
          <p:cNvSpPr txBox="1"/>
          <p:nvPr/>
        </p:nvSpPr>
        <p:spPr>
          <a:xfrm>
            <a:off x="5986131" y="4977441"/>
            <a:ext cx="265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4"/>
              </a:rPr>
              <a:t>https://nes.tl/awcform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Quattrocento Sans" panose="020B0502050000020003" pitchFamily="34" charset="0"/>
                <a:hlinkClick r:id="rId4"/>
              </a:rPr>
              <a:t>​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74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4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5FCFE0-04CA-F982-182D-EB97F682F4B1}"/>
              </a:ext>
            </a:extLst>
          </p:cNvPr>
          <p:cNvSpPr txBox="1"/>
          <p:nvPr/>
        </p:nvSpPr>
        <p:spPr>
          <a:xfrm>
            <a:off x="1305593" y="1066376"/>
            <a:ext cx="855386" cy="5585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 action="ppaction://hlinksldjump"/>
              </a:rPr>
              <a:t>P.03</a:t>
            </a:r>
            <a:endParaRPr lang="en-US" altLang="ja-JP" sz="1400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 action="ppaction://hlinksldjump"/>
              </a:rPr>
              <a:t>P.04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5" action="ppaction://hlinksldjump"/>
              </a:rPr>
              <a:t>P.05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6" action="ppaction://hlinksldjump"/>
              </a:rPr>
              <a:t>P.06</a:t>
            </a:r>
            <a:endParaRPr lang="en-US" altLang="ja-JP" sz="1400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7" action="ppaction://hlinksldjump"/>
              </a:rPr>
              <a:t>P.07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P.</a:t>
            </a: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08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9" action="ppaction://hlinksldjump"/>
              </a:rPr>
              <a:t>P.09</a:t>
            </a:r>
            <a:endParaRPr lang="en-US" altLang="ja-JP" sz="1400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strike="noStrike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P.1</a:t>
            </a: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0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50000"/>
              </a:lnSpc>
            </a:pPr>
            <a:br>
              <a:rPr lang="en-US" altLang="ja-JP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F96CE3-64E0-38D7-AD47-615FA05A3AC5}"/>
              </a:ext>
            </a:extLst>
          </p:cNvPr>
          <p:cNvSpPr txBox="1"/>
          <p:nvPr/>
        </p:nvSpPr>
        <p:spPr>
          <a:xfrm>
            <a:off x="6222917" y="1075341"/>
            <a:ext cx="855386" cy="3815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1" action="ppaction://hlinksldjump"/>
              </a:rPr>
              <a:t>P.11</a:t>
            </a:r>
            <a:endParaRPr lang="en-US" altLang="ja-JP" sz="1400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2" action="ppaction://hlinksldjump"/>
              </a:rPr>
              <a:t>P.12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3" action="ppaction://hlinksldjump"/>
              </a:rPr>
              <a:t>P.13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4" action="ppaction://hlinksldjump"/>
              </a:rPr>
              <a:t>P.14</a:t>
            </a:r>
            <a:endParaRPr lang="en-US" altLang="ja-JP" sz="1400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5" action="ppaction://hlinksldjump"/>
              </a:rPr>
              <a:t>P.15</a:t>
            </a:r>
            <a:endParaRPr lang="en-US" altLang="ja-JP" sz="1400" b="1" u="sng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6" action="ppaction://hlinksldjump"/>
              </a:rPr>
              <a:t>P.16</a:t>
            </a:r>
            <a:br>
              <a:rPr lang="en-US" altLang="ja-JP" b="1" u="sng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b="1" u="sng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63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7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13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5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8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1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64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8A5B52CE2F33547BFE2486714E4820E" ma:contentTypeVersion="14" ma:contentTypeDescription="新しいドキュメントを作成します。" ma:contentTypeScope="" ma:versionID="19c3ab2a98d6a5a1139872da39f1dfc6">
  <xsd:schema xmlns:xsd="http://www.w3.org/2001/XMLSchema" xmlns:xs="http://www.w3.org/2001/XMLSchema" xmlns:p="http://schemas.microsoft.com/office/2006/metadata/properties" xmlns:ns2="39ddff33-dbc9-475c-8c04-2b63b0c74d09" xmlns:ns3="ddeda304-f8ee-4464-9ff8-917edfc61a05" targetNamespace="http://schemas.microsoft.com/office/2006/metadata/properties" ma:root="true" ma:fieldsID="37bfcd2a71d0370bad84818eeaa3defe" ns2:_="" ns3:_="">
    <xsd:import namespace="39ddff33-dbc9-475c-8c04-2b63b0c74d09"/>
    <xsd:import namespace="ddeda304-f8ee-4464-9ff8-917edfc61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ff33-dbc9-475c-8c04-2b63b0c74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a304-f8ee-4464-9ff8-917edfc61a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867011-4497-4013-bb7a-dc3dbe5a3a48}" ma:internalName="TaxCatchAll" ma:showField="CatchAllData" ma:web="ddeda304-f8ee-4464-9ff8-917edfc61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eda304-f8ee-4464-9ff8-917edfc61a05" xsi:nil="true"/>
    <lcf76f155ced4ddcb4097134ff3c332f xmlns="39ddff33-dbc9-475c-8c04-2b63b0c74d0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FB67F-65EC-4945-8FF9-C6D225C10F10}"/>
</file>

<file path=customXml/itemProps2.xml><?xml version="1.0" encoding="utf-8"?>
<ds:datastoreItem xmlns:ds="http://schemas.openxmlformats.org/officeDocument/2006/customXml" ds:itemID="{5426E7B7-1C24-4EFC-B6A9-CED21C70B8F8}">
  <ds:schemaRefs>
    <ds:schemaRef ds:uri="http://schemas.microsoft.com/office/2006/documentManagement/types"/>
    <ds:schemaRef ds:uri="39ddff33-dbc9-475c-8c04-2b63b0c74d09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deda304-f8ee-4464-9ff8-917edfc61a0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7DD8D7-D53F-477E-93D8-CCB484758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118</Words>
  <Application>Microsoft Office PowerPoint</Application>
  <PresentationFormat>A4 210 x 297 mm</PresentationFormat>
  <Paragraphs>47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Quattrocento Sans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2024-05-14T07:49:51Z</dcterms:created>
  <dcterms:modified xsi:type="dcterms:W3CDTF">2024-06-03T02:07:17Z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0x010100A223A6763F85D14B826EB0C4EEA4E7B0</vt:lpwstr>
  </property>
  <property fmtid="{D5CDD505-2E9C-101B-9397-08002B2CF9AE}" pid="3" name="MSIP_Label_1ada0a2f-b917-4d51-b0d0-d418a10c8b23_Enabled">
    <vt:lpwstr>true</vt:lpwstr>
  </property>
  <property fmtid="{D5CDD505-2E9C-101B-9397-08002B2CF9AE}" pid="4" name="MSIP_Label_1ada0a2f-b917-4d51-b0d0-d418a10c8b23_SetDate">
    <vt:lpwstr>2024-05-28T08:22:27Z</vt:lpwstr>
  </property>
  <property fmtid="{D5CDD505-2E9C-101B-9397-08002B2CF9AE}" pid="5" name="MSIP_Label_1ada0a2f-b917-4d51-b0d0-d418a10c8b23_Method">
    <vt:lpwstr>Standard</vt:lpwstr>
  </property>
  <property fmtid="{D5CDD505-2E9C-101B-9397-08002B2CF9AE}" pid="6" name="MSIP_Label_1ada0a2f-b917-4d51-b0d0-d418a10c8b23_Name">
    <vt:lpwstr>1ada0a2f-b917-4d51-b0d0-d418a10c8b23</vt:lpwstr>
  </property>
  <property fmtid="{D5CDD505-2E9C-101B-9397-08002B2CF9AE}" pid="7" name="MSIP_Label_1ada0a2f-b917-4d51-b0d0-d418a10c8b23_SiteId">
    <vt:lpwstr>12a3af23-a769-4654-847f-958f3d479f4a</vt:lpwstr>
  </property>
  <property fmtid="{D5CDD505-2E9C-101B-9397-08002B2CF9AE}" pid="8" name="MSIP_Label_1ada0a2f-b917-4d51-b0d0-d418a10c8b23_ActionId">
    <vt:lpwstr>294c7eb9-248b-4aa2-b5b8-5248832a2a8e</vt:lpwstr>
  </property>
  <property fmtid="{D5CDD505-2E9C-101B-9397-08002B2CF9AE}" pid="9" name="MSIP_Label_1ada0a2f-b917-4d51-b0d0-d418a10c8b23_ContentBits">
    <vt:lpwstr>0</vt:lpwstr>
  </property>
  <property fmtid="{D5CDD505-2E9C-101B-9397-08002B2CF9AE}" pid="10" name="MediaServiceImageTags">
    <vt:lpwstr/>
  </property>
  <property fmtid="{D5CDD505-2E9C-101B-9397-08002B2CF9AE}" pid="11" name="_dlc_policyId">
    <vt:lpwstr/>
  </property>
  <property fmtid="{D5CDD505-2E9C-101B-9397-08002B2CF9AE}" pid="12" name="ItemRetentionFormula">
    <vt:lpwstr/>
  </property>
</Properties>
</file>